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9144000"/>
  <p:notesSz cx="6858000" cy="9144000"/>
  <p:embeddedFontLst>
    <p:embeddedFont>
      <p:font typeface="PT Sans Narrow"/>
      <p:regular r:id="rId61"/>
      <p:bold r:id="rId62"/>
    </p:embeddedFont>
    <p:embeddedFont>
      <p:font typeface="Helvetica Neue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TSansNarrow-bold.fntdata"/><Relationship Id="rId61" Type="http://schemas.openxmlformats.org/officeDocument/2006/relationships/font" Target="fonts/PTSansNarrow-regular.fntdata"/><Relationship Id="rId20" Type="http://schemas.openxmlformats.org/officeDocument/2006/relationships/slide" Target="slides/slide16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8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7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20.xml"/><Relationship Id="rId68" Type="http://schemas.openxmlformats.org/officeDocument/2006/relationships/font" Target="fonts/OpenSans-bold.fntdata"/><Relationship Id="rId23" Type="http://schemas.openxmlformats.org/officeDocument/2006/relationships/slide" Target="slides/slide19.xml"/><Relationship Id="rId67" Type="http://schemas.openxmlformats.org/officeDocument/2006/relationships/font" Target="fonts/OpenSans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92968" y="226814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52400" lvl="1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292100" lvl="2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444500" lvl="3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584200" lvl="4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736600" lvl="5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0" lvl="6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028700" lvl="7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181100" lvl="8" marL="0" marR="0" rtl="0" algn="ctr">
              <a:spcBef>
                <a:spcPts val="0"/>
              </a:spcBef>
              <a:buNone/>
              <a:defRPr b="0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" name="Shape 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ilumn/git-plan.gi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dilumn/git-plan.g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Relationship Id="rId6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GIT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12" y="3634568"/>
            <a:ext cx="3547674" cy="29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388200" y="155275"/>
            <a:ext cx="3040847" cy="23161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52" name="Shape 152"/>
          <p:cNvSpPr/>
          <p:nvPr/>
        </p:nvSpPr>
        <p:spPr>
          <a:xfrm rot="-2700000">
            <a:off x="3515883" y="1963412"/>
            <a:ext cx="543482" cy="29108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171625" y="4072350"/>
            <a:ext cx="1422300" cy="2034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54" name="Shape 154"/>
          <p:cNvSpPr/>
          <p:nvPr/>
        </p:nvSpPr>
        <p:spPr>
          <a:xfrm>
            <a:off x="4037150" y="2127100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clone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763450" y="478775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60" name="Shape 160"/>
          <p:cNvSpPr/>
          <p:nvPr/>
        </p:nvSpPr>
        <p:spPr>
          <a:xfrm>
            <a:off x="3575650" y="478775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61" name="Shape 161"/>
          <p:cNvSpPr/>
          <p:nvPr/>
        </p:nvSpPr>
        <p:spPr>
          <a:xfrm>
            <a:off x="6387849" y="478775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clone</a:t>
            </a:r>
          </a:p>
        </p:txBody>
      </p:sp>
      <p:sp>
        <p:nvSpPr>
          <p:cNvPr id="162" name="Shape 162"/>
          <p:cNvSpPr/>
          <p:nvPr/>
        </p:nvSpPr>
        <p:spPr>
          <a:xfrm>
            <a:off x="763450" y="2633200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add</a:t>
            </a:r>
          </a:p>
        </p:txBody>
      </p:sp>
      <p:sp>
        <p:nvSpPr>
          <p:cNvPr id="163" name="Shape 163"/>
          <p:cNvSpPr/>
          <p:nvPr/>
        </p:nvSpPr>
        <p:spPr>
          <a:xfrm>
            <a:off x="3575650" y="2633200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commit</a:t>
            </a:r>
          </a:p>
        </p:txBody>
      </p:sp>
      <p:sp>
        <p:nvSpPr>
          <p:cNvPr id="164" name="Shape 164"/>
          <p:cNvSpPr/>
          <p:nvPr/>
        </p:nvSpPr>
        <p:spPr>
          <a:xfrm>
            <a:off x="6387849" y="2633200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push</a:t>
            </a:r>
          </a:p>
        </p:txBody>
      </p:sp>
      <p:sp>
        <p:nvSpPr>
          <p:cNvPr id="165" name="Shape 165"/>
          <p:cNvSpPr/>
          <p:nvPr/>
        </p:nvSpPr>
        <p:spPr>
          <a:xfrm>
            <a:off x="3575650" y="4787625"/>
            <a:ext cx="1992708" cy="15915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pull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x="1004125" y="1721660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</a:t>
            </a:r>
            <a:r>
              <a:rPr lang="en"/>
              <a:t>cenario</a:t>
            </a:r>
            <a:r>
              <a:rPr lang="en"/>
              <a:t> 01</a:t>
            </a:r>
          </a:p>
        </p:txBody>
      </p:sp>
      <p:sp>
        <p:nvSpPr>
          <p:cNvPr id="171" name="Shape 171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har char="●"/>
            </a:pPr>
            <a:r>
              <a:rPr lang="en"/>
              <a:t>Take a repository to the local for the first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01044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git clone</a:t>
            </a:r>
            <a:r>
              <a:rPr lang="en"/>
              <a:t> https://github.com/dilumn/git-plan.git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975" y="3497479"/>
            <a:ext cx="2220050" cy="22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3834975" y="5571325"/>
            <a:ext cx="23610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Scan 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1004125" y="1721653"/>
            <a:ext cx="7136700" cy="91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02</a:t>
            </a: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2136750" y="3551372"/>
            <a:ext cx="4870500" cy="21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Take a repository to the local for the first time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Make some changes</a:t>
            </a:r>
          </a:p>
          <a:p>
            <a:pPr indent="-3429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800"/>
              <a:t>Push those changes to remote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1564050"/>
            <a:ext cx="8520600" cy="372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git clone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https://github.com/dilumn/git-plan.git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/>
              <a:t>git commit -m</a:t>
            </a:r>
            <a:r>
              <a:rPr lang="en"/>
              <a:t> “commit message”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git push origin master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1004125" y="17455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03</a:t>
            </a:r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Push your existing project to Github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1286699"/>
            <a:ext cx="8520600" cy="42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git init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git remote add origin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https://github.com/dilumn/git-plan.git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"/>
              <a:t>git commit -m </a:t>
            </a:r>
            <a:r>
              <a:rPr lang="en"/>
              <a:t>“commit message”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git push origin master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ctrTitle"/>
          </p:nvPr>
        </p:nvSpPr>
        <p:spPr>
          <a:xfrm>
            <a:off x="311700" y="191119"/>
            <a:ext cx="8520600" cy="8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branching</a:t>
            </a:r>
          </a:p>
        </p:txBody>
      </p:sp>
      <p:pic>
        <p:nvPicPr>
          <p:cNvPr descr="g1384940748876722625.jp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887" y="1644787"/>
            <a:ext cx="2404224" cy="35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ylor-swift-we-are-never-ever-getting-back-together-640x480_large.jp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7" y="351775"/>
            <a:ext cx="7581924" cy="56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3865675" y="1352450"/>
            <a:ext cx="5124600" cy="1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sp>
        <p:nvSpPr>
          <p:cNvPr id="78" name="Shape 78"/>
          <p:cNvSpPr txBox="1"/>
          <p:nvPr/>
        </p:nvSpPr>
        <p:spPr>
          <a:xfrm>
            <a:off x="7431308" y="5968550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5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52965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719225" y="2878346"/>
            <a:ext cx="40587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Senior </a:t>
            </a:r>
            <a:r>
              <a:rPr b="1" lang="en" sz="1800"/>
              <a:t>Software Engineer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99x Technology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DilumN@99x.lk</a:t>
            </a: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4843175" y="1802154"/>
            <a:ext cx="4045200" cy="94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Dilum Navanjana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158" y="5831500"/>
            <a:ext cx="811549" cy="8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638" y="3944401"/>
            <a:ext cx="2249872" cy="45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lumNavanjana.jpg"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87" y="941725"/>
            <a:ext cx="3560874" cy="3864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17" name="Shape 217"/>
          <p:cNvCxnSpPr>
            <a:stCxn id="216" idx="6"/>
          </p:cNvCxnSpPr>
          <p:nvPr/>
        </p:nvCxnSpPr>
        <p:spPr>
          <a:xfrm flipH="1" rot="10800000">
            <a:off x="2458450" y="32118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8" name="Shape 218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9" name="Shape 219"/>
          <p:cNvCxnSpPr/>
          <p:nvPr/>
        </p:nvCxnSpPr>
        <p:spPr>
          <a:xfrm flipH="1" rot="10800000">
            <a:off x="3881925" y="32151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" name="Shape 220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1" name="Shape 221"/>
          <p:cNvCxnSpPr/>
          <p:nvPr/>
        </p:nvCxnSpPr>
        <p:spPr>
          <a:xfrm flipH="1" rot="10800000">
            <a:off x="5329725" y="3182700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2" name="Shape 222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3" name="Shape 223"/>
          <p:cNvCxnSpPr/>
          <p:nvPr/>
        </p:nvCxnSpPr>
        <p:spPr>
          <a:xfrm flipH="1" rot="10800000">
            <a:off x="6777525" y="3182700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4" name="Shape 224"/>
          <p:cNvSpPr/>
          <p:nvPr/>
        </p:nvSpPr>
        <p:spPr>
          <a:xfrm>
            <a:off x="79406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30" name="Shape 230"/>
          <p:cNvCxnSpPr>
            <a:stCxn id="229" idx="6"/>
          </p:cNvCxnSpPr>
          <p:nvPr/>
        </p:nvCxnSpPr>
        <p:spPr>
          <a:xfrm flipH="1" rot="10800000">
            <a:off x="24584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1" name="Shape 231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2" name="Shape 232"/>
          <p:cNvCxnSpPr/>
          <p:nvPr/>
        </p:nvCxnSpPr>
        <p:spPr>
          <a:xfrm flipH="1" rot="10800000">
            <a:off x="47444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3" name="Shape 233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4" name="Shape 234"/>
          <p:cNvCxnSpPr/>
          <p:nvPr/>
        </p:nvCxnSpPr>
        <p:spPr>
          <a:xfrm flipH="1" rot="10800000">
            <a:off x="61922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5" name="Shape 235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6" name="Shape 236"/>
          <p:cNvCxnSpPr/>
          <p:nvPr/>
        </p:nvCxnSpPr>
        <p:spPr>
          <a:xfrm flipH="1" rot="10800000">
            <a:off x="76400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7" name="Shape 237"/>
          <p:cNvSpPr/>
          <p:nvPr/>
        </p:nvSpPr>
        <p:spPr>
          <a:xfrm>
            <a:off x="87788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8" name="Shape 238"/>
          <p:cNvCxnSpPr>
            <a:stCxn id="231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985425" y="297600"/>
            <a:ext cx="5078100" cy="89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32525" y="6107500"/>
            <a:ext cx="4363500" cy="60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master</a:t>
            </a:r>
          </a:p>
        </p:txBody>
      </p:sp>
      <p:cxnSp>
        <p:nvCxnSpPr>
          <p:cNvPr id="242" name="Shape 242"/>
          <p:cNvCxnSpPr>
            <a:stCxn id="240" idx="2"/>
            <a:endCxn id="231" idx="6"/>
          </p:cNvCxnSpPr>
          <p:nvPr/>
        </p:nvCxnSpPr>
        <p:spPr>
          <a:xfrm flipH="1">
            <a:off x="3882075" y="1190400"/>
            <a:ext cx="26424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43" name="Shape 243"/>
          <p:cNvCxnSpPr>
            <a:stCxn id="241" idx="0"/>
            <a:endCxn id="239" idx="4"/>
          </p:cNvCxnSpPr>
          <p:nvPr/>
        </p:nvCxnSpPr>
        <p:spPr>
          <a:xfrm rot="10800000">
            <a:off x="3814275" y="5499400"/>
            <a:ext cx="0" cy="6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49" name="Shape 249"/>
          <p:cNvCxnSpPr>
            <a:stCxn id="248" idx="6"/>
          </p:cNvCxnSpPr>
          <p:nvPr/>
        </p:nvCxnSpPr>
        <p:spPr>
          <a:xfrm flipH="1" rot="10800000">
            <a:off x="2153650" y="1535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0" name="Shape 250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1" name="Shape 251"/>
          <p:cNvCxnSpPr/>
          <p:nvPr/>
        </p:nvCxnSpPr>
        <p:spPr>
          <a:xfrm flipH="1" rot="10800000">
            <a:off x="4439650" y="3288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2" name="Shape 252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3" name="Shape 253"/>
          <p:cNvCxnSpPr/>
          <p:nvPr/>
        </p:nvCxnSpPr>
        <p:spPr>
          <a:xfrm flipH="1" rot="10800000">
            <a:off x="6649450" y="4964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4" name="Shape 254"/>
          <p:cNvSpPr/>
          <p:nvPr/>
        </p:nvSpPr>
        <p:spPr>
          <a:xfrm>
            <a:off x="7788225" y="4783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5" name="Shape 255"/>
          <p:cNvCxnSpPr>
            <a:stCxn id="250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6" name="Shape 256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577125" y="332125"/>
            <a:ext cx="5078100" cy="65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</p:txBody>
      </p:sp>
      <p:cxnSp>
        <p:nvCxnSpPr>
          <p:cNvPr id="258" name="Shape 258"/>
          <p:cNvCxnSpPr/>
          <p:nvPr/>
        </p:nvCxnSpPr>
        <p:spPr>
          <a:xfrm flipH="1">
            <a:off x="5717775" y="3417450"/>
            <a:ext cx="30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9" name="Shape 259"/>
          <p:cNvSpPr/>
          <p:nvPr/>
        </p:nvSpPr>
        <p:spPr>
          <a:xfrm>
            <a:off x="4774725" y="4159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6041300" y="2214150"/>
            <a:ext cx="3015000" cy="892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checkout -b login-test</a:t>
            </a:r>
          </a:p>
        </p:txBody>
      </p:sp>
      <p:cxnSp>
        <p:nvCxnSpPr>
          <p:cNvPr id="261" name="Shape 261"/>
          <p:cNvCxnSpPr>
            <a:stCxn id="257" idx="2"/>
            <a:endCxn id="250" idx="6"/>
          </p:cNvCxnSpPr>
          <p:nvPr/>
        </p:nvCxnSpPr>
        <p:spPr>
          <a:xfrm flipH="1">
            <a:off x="3577275" y="983425"/>
            <a:ext cx="2538900" cy="5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262" name="Shape 262"/>
          <p:cNvCxnSpPr>
            <a:stCxn id="260" idx="2"/>
            <a:endCxn id="252" idx="6"/>
          </p:cNvCxnSpPr>
          <p:nvPr/>
        </p:nvCxnSpPr>
        <p:spPr>
          <a:xfrm flipH="1">
            <a:off x="5863100" y="3106950"/>
            <a:ext cx="16857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68" name="Shape 268"/>
          <p:cNvCxnSpPr>
            <a:stCxn id="267" idx="6"/>
          </p:cNvCxnSpPr>
          <p:nvPr/>
        </p:nvCxnSpPr>
        <p:spPr>
          <a:xfrm flipH="1" rot="10800000">
            <a:off x="2153650" y="1535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9" name="Shape 269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0" name="Shape 270"/>
          <p:cNvCxnSpPr/>
          <p:nvPr/>
        </p:nvCxnSpPr>
        <p:spPr>
          <a:xfrm flipH="1" rot="10800000">
            <a:off x="4439650" y="3288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1" name="Shape 271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2" name="Shape 272"/>
          <p:cNvCxnSpPr/>
          <p:nvPr/>
        </p:nvCxnSpPr>
        <p:spPr>
          <a:xfrm flipH="1" rot="10800000">
            <a:off x="4439650" y="559717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3" name="Shape 273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4" name="Shape 274"/>
          <p:cNvCxnSpPr>
            <a:stCxn id="269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5" name="Shape 275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3577125" y="167500"/>
            <a:ext cx="5078100" cy="94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checkout -b login-test</a:t>
            </a:r>
          </a:p>
        </p:txBody>
      </p:sp>
      <p:sp>
        <p:nvSpPr>
          <p:cNvPr id="277" name="Shape 277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278" name="Shape 278"/>
          <p:cNvSpPr/>
          <p:nvPr/>
        </p:nvSpPr>
        <p:spPr>
          <a:xfrm>
            <a:off x="2238550" y="1617450"/>
            <a:ext cx="1112800" cy="3985400"/>
          </a:xfrm>
          <a:custGeom>
            <a:pathLst>
              <a:path extrusionOk="0" h="159416" w="44512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279" name="Shape 279"/>
          <p:cNvCxnSpPr>
            <a:endCxn id="277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0" name="Shape 280"/>
          <p:cNvCxnSpPr>
            <a:stCxn id="276" idx="2"/>
            <a:endCxn id="269" idx="6"/>
          </p:cNvCxnSpPr>
          <p:nvPr/>
        </p:nvCxnSpPr>
        <p:spPr>
          <a:xfrm flipH="1">
            <a:off x="3577275" y="1108300"/>
            <a:ext cx="25389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ctrTitle"/>
          </p:nvPr>
        </p:nvSpPr>
        <p:spPr>
          <a:xfrm>
            <a:off x="311700" y="232894"/>
            <a:ext cx="8520600" cy="84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merge</a:t>
            </a:r>
          </a:p>
        </p:txBody>
      </p:sp>
      <p:pic>
        <p:nvPicPr>
          <p:cNvPr descr="X9zNSkM.gif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5" y="1763355"/>
            <a:ext cx="7689000" cy="430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92" name="Shape 292"/>
          <p:cNvCxnSpPr>
            <a:stCxn id="291" idx="6"/>
          </p:cNvCxnSpPr>
          <p:nvPr/>
        </p:nvCxnSpPr>
        <p:spPr>
          <a:xfrm flipH="1" rot="10800000">
            <a:off x="24584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3" name="Shape 293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4" name="Shape 294"/>
          <p:cNvCxnSpPr/>
          <p:nvPr/>
        </p:nvCxnSpPr>
        <p:spPr>
          <a:xfrm flipH="1" rot="10800000">
            <a:off x="47444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5" name="Shape 295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6" name="Shape 296"/>
          <p:cNvCxnSpPr/>
          <p:nvPr/>
        </p:nvCxnSpPr>
        <p:spPr>
          <a:xfrm flipH="1" rot="10800000">
            <a:off x="61922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7" name="Shape 297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8" name="Shape 298"/>
          <p:cNvCxnSpPr>
            <a:stCxn id="293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9" name="Shape 29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00" name="Shape 300"/>
          <p:cNvCxnSpPr>
            <a:stCxn id="293" idx="6"/>
            <a:endCxn id="301" idx="2"/>
          </p:cNvCxnSpPr>
          <p:nvPr/>
        </p:nvCxnSpPr>
        <p:spPr>
          <a:xfrm>
            <a:off x="3881925" y="1738200"/>
            <a:ext cx="344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2" name="Shape 302"/>
          <p:cNvSpPr/>
          <p:nvPr/>
        </p:nvSpPr>
        <p:spPr>
          <a:xfrm>
            <a:off x="7325275" y="1578625"/>
            <a:ext cx="284700" cy="3105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3" name="Shape 303"/>
          <p:cNvCxnSpPr>
            <a:stCxn id="297" idx="0"/>
            <a:endCxn id="302" idx="4"/>
          </p:cNvCxnSpPr>
          <p:nvPr/>
        </p:nvCxnSpPr>
        <p:spPr>
          <a:xfrm rot="10800000">
            <a:off x="7467675" y="1889250"/>
            <a:ext cx="5700" cy="25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4" name="Shape 304"/>
          <p:cNvSpPr txBox="1"/>
          <p:nvPr/>
        </p:nvSpPr>
        <p:spPr>
          <a:xfrm>
            <a:off x="2618050" y="414075"/>
            <a:ext cx="3574200" cy="59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merge testing</a:t>
            </a:r>
          </a:p>
        </p:txBody>
      </p:sp>
      <p:cxnSp>
        <p:nvCxnSpPr>
          <p:cNvPr id="305" name="Shape 305"/>
          <p:cNvCxnSpPr>
            <a:stCxn id="302" idx="6"/>
          </p:cNvCxnSpPr>
          <p:nvPr/>
        </p:nvCxnSpPr>
        <p:spPr>
          <a:xfrm>
            <a:off x="7609975" y="1733875"/>
            <a:ext cx="5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6" name="Shape 306"/>
          <p:cNvCxnSpPr>
            <a:stCxn id="304" idx="2"/>
            <a:endCxn id="293" idx="0"/>
          </p:cNvCxnSpPr>
          <p:nvPr/>
        </p:nvCxnSpPr>
        <p:spPr>
          <a:xfrm flipH="1">
            <a:off x="3739450" y="1009275"/>
            <a:ext cx="665700" cy="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merge from a pull request</a:t>
            </a:r>
          </a:p>
        </p:txBody>
      </p:sp>
      <p:pic>
        <p:nvPicPr>
          <p:cNvPr descr="Screen Shot 2017-02-10 at 12.26.05 PM.pn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36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18" name="Shape 318"/>
          <p:cNvCxnSpPr>
            <a:stCxn id="317" idx="6"/>
          </p:cNvCxnSpPr>
          <p:nvPr/>
        </p:nvCxnSpPr>
        <p:spPr>
          <a:xfrm flipH="1" rot="10800000">
            <a:off x="24584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9" name="Shape 319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0" name="Shape 320"/>
          <p:cNvCxnSpPr/>
          <p:nvPr/>
        </p:nvCxnSpPr>
        <p:spPr>
          <a:xfrm flipH="1" rot="10800000">
            <a:off x="47444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61922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3" name="Shape 323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4" name="Shape 324"/>
          <p:cNvCxnSpPr>
            <a:stCxn id="319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326" name="Shape 326"/>
          <p:cNvSpPr/>
          <p:nvPr/>
        </p:nvSpPr>
        <p:spPr>
          <a:xfrm>
            <a:off x="7325275" y="1578625"/>
            <a:ext cx="284700" cy="3105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7" name="Shape 327"/>
          <p:cNvCxnSpPr>
            <a:stCxn id="323" idx="0"/>
            <a:endCxn id="326" idx="4"/>
          </p:cNvCxnSpPr>
          <p:nvPr/>
        </p:nvCxnSpPr>
        <p:spPr>
          <a:xfrm rot="10800000">
            <a:off x="7467675" y="1889250"/>
            <a:ext cx="5700" cy="25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8" name="Shape 328"/>
          <p:cNvSpPr txBox="1"/>
          <p:nvPr/>
        </p:nvSpPr>
        <p:spPr>
          <a:xfrm>
            <a:off x="3906250" y="362325"/>
            <a:ext cx="3574200" cy="54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merge testing</a:t>
            </a:r>
          </a:p>
        </p:txBody>
      </p:sp>
      <p:cxnSp>
        <p:nvCxnSpPr>
          <p:cNvPr id="329" name="Shape 329"/>
          <p:cNvCxnSpPr>
            <a:stCxn id="326" idx="6"/>
          </p:cNvCxnSpPr>
          <p:nvPr/>
        </p:nvCxnSpPr>
        <p:spPr>
          <a:xfrm>
            <a:off x="7609975" y="1733875"/>
            <a:ext cx="5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0" name="Shape 330"/>
          <p:cNvSpPr txBox="1"/>
          <p:nvPr/>
        </p:nvSpPr>
        <p:spPr>
          <a:xfrm>
            <a:off x="504650" y="5680500"/>
            <a:ext cx="79062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980000"/>
                </a:solidFill>
              </a:rPr>
              <a:t>merge conflicts</a:t>
            </a:r>
          </a:p>
        </p:txBody>
      </p:sp>
      <p:cxnSp>
        <p:nvCxnSpPr>
          <p:cNvPr id="331" name="Shape 331"/>
          <p:cNvCxnSpPr/>
          <p:nvPr/>
        </p:nvCxnSpPr>
        <p:spPr>
          <a:xfrm flipH="1" rot="10800000">
            <a:off x="39062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2" name="Shape 332"/>
          <p:cNvSpPr/>
          <p:nvPr/>
        </p:nvSpPr>
        <p:spPr>
          <a:xfrm>
            <a:off x="50450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3" name="Shape 333"/>
          <p:cNvCxnSpPr>
            <a:endCxn id="326" idx="2"/>
          </p:cNvCxnSpPr>
          <p:nvPr/>
        </p:nvCxnSpPr>
        <p:spPr>
          <a:xfrm flipH="1" rot="10800000">
            <a:off x="5353975" y="1733875"/>
            <a:ext cx="19713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4" name="Shape 334"/>
          <p:cNvCxnSpPr>
            <a:stCxn id="328" idx="2"/>
            <a:endCxn id="332" idx="7"/>
          </p:cNvCxnSpPr>
          <p:nvPr/>
        </p:nvCxnSpPr>
        <p:spPr>
          <a:xfrm flipH="1">
            <a:off x="5288050" y="910125"/>
            <a:ext cx="405300" cy="7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04</a:t>
            </a:r>
          </a:p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Create a new branch “branch1” from master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 some changes to a file. Commit &amp; push them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Go to master branch, change the same file, commit &amp; push the changes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Create a pull request from “branch1” to master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merge “branch1” to master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564620"/>
            <a:ext cx="8520600" cy="109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What is GIT</a:t>
            </a:r>
          </a:p>
        </p:txBody>
      </p:sp>
      <p:pic>
        <p:nvPicPr>
          <p:cNvPr descr="BxaILH_CcAAT09F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00" y="1949426"/>
            <a:ext cx="6797200" cy="33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310500"/>
            <a:ext cx="8520600" cy="623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checkout -b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“changes from branch1”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checkout master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“changes from master”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master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merge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“merge conflict fixes”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master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179298"/>
            <a:ext cx="8520600" cy="59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rebase</a:t>
            </a:r>
          </a:p>
        </p:txBody>
      </p:sp>
      <p:pic>
        <p:nvPicPr>
          <p:cNvPr descr="7ec3f9aad4d1fa85ccbbc7e417a481b35defcb2fd9889b4b076d7bcf48591d50.jpg"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" y="1116549"/>
            <a:ext cx="8174925" cy="50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62" name="Shape 362"/>
          <p:cNvCxnSpPr>
            <a:stCxn id="361" idx="6"/>
          </p:cNvCxnSpPr>
          <p:nvPr/>
        </p:nvCxnSpPr>
        <p:spPr>
          <a:xfrm flipH="1" rot="10800000">
            <a:off x="24584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3" name="Shape 363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4" name="Shape 364"/>
          <p:cNvCxnSpPr/>
          <p:nvPr/>
        </p:nvCxnSpPr>
        <p:spPr>
          <a:xfrm flipH="1" rot="10800000">
            <a:off x="47444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5" name="Shape 365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6" name="Shape 366"/>
          <p:cNvCxnSpPr/>
          <p:nvPr/>
        </p:nvCxnSpPr>
        <p:spPr>
          <a:xfrm flipH="1" rot="10800000">
            <a:off x="6192250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7" name="Shape 367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8" name="Shape 368"/>
          <p:cNvCxnSpPr>
            <a:stCxn id="363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9" name="Shape 36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70" name="Shape 370"/>
          <p:cNvCxnSpPr/>
          <p:nvPr/>
        </p:nvCxnSpPr>
        <p:spPr>
          <a:xfrm flipH="1" rot="10800000">
            <a:off x="39062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/>
          <p:nvPr/>
        </p:nvSpPr>
        <p:spPr>
          <a:xfrm>
            <a:off x="50450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5382875" y="5447575"/>
            <a:ext cx="3713700" cy="49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rebase master</a:t>
            </a:r>
          </a:p>
        </p:txBody>
      </p:sp>
      <p:cxnSp>
        <p:nvCxnSpPr>
          <p:cNvPr id="373" name="Shape 373"/>
          <p:cNvCxnSpPr>
            <a:stCxn id="372" idx="0"/>
            <a:endCxn id="367" idx="4"/>
          </p:cNvCxnSpPr>
          <p:nvPr/>
        </p:nvCxnSpPr>
        <p:spPr>
          <a:xfrm flipH="1" rot="10800000">
            <a:off x="7239725" y="4789075"/>
            <a:ext cx="233700" cy="6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374" name="Shape 37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12150" y="9100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81" name="Shape 381"/>
          <p:cNvCxnSpPr>
            <a:stCxn id="380" idx="6"/>
          </p:cNvCxnSpPr>
          <p:nvPr/>
        </p:nvCxnSpPr>
        <p:spPr>
          <a:xfrm flipH="1" rot="10800000">
            <a:off x="20012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2" name="Shape 382"/>
          <p:cNvSpPr/>
          <p:nvPr/>
        </p:nvSpPr>
        <p:spPr>
          <a:xfrm>
            <a:off x="31400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3" name="Shape 383"/>
          <p:cNvCxnSpPr/>
          <p:nvPr/>
        </p:nvCxnSpPr>
        <p:spPr>
          <a:xfrm flipH="1" rot="10800000">
            <a:off x="5714925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4" name="Shape 384"/>
          <p:cNvSpPr/>
          <p:nvPr/>
        </p:nvSpPr>
        <p:spPr>
          <a:xfrm>
            <a:off x="6853700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5" name="Shape 385"/>
          <p:cNvCxnSpPr/>
          <p:nvPr/>
        </p:nvCxnSpPr>
        <p:spPr>
          <a:xfrm flipH="1" rot="10800000">
            <a:off x="7162725" y="46596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6" name="Shape 386"/>
          <p:cNvSpPr/>
          <p:nvPr/>
        </p:nvSpPr>
        <p:spPr>
          <a:xfrm>
            <a:off x="8301500" y="44785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7" name="Shape 387"/>
          <p:cNvCxnSpPr/>
          <p:nvPr/>
        </p:nvCxnSpPr>
        <p:spPr>
          <a:xfrm>
            <a:off x="4730175" y="18934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8" name="Shape 388"/>
          <p:cNvSpPr/>
          <p:nvPr/>
        </p:nvSpPr>
        <p:spPr>
          <a:xfrm>
            <a:off x="3840200" y="37783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89" name="Shape 389"/>
          <p:cNvCxnSpPr/>
          <p:nvPr/>
        </p:nvCxnSpPr>
        <p:spPr>
          <a:xfrm flipH="1" rot="10800000">
            <a:off x="3449050" y="1764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0" name="Shape 390"/>
          <p:cNvSpPr/>
          <p:nvPr/>
        </p:nvSpPr>
        <p:spPr>
          <a:xfrm>
            <a:off x="4587825" y="1582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rebase &amp; merge</a:t>
            </a:r>
          </a:p>
        </p:txBody>
      </p:sp>
      <p:sp>
        <p:nvSpPr>
          <p:cNvPr id="398" name="Shape 398"/>
          <p:cNvSpPr/>
          <p:nvPr/>
        </p:nvSpPr>
        <p:spPr>
          <a:xfrm>
            <a:off x="340750" y="14434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99" name="Shape 399"/>
          <p:cNvCxnSpPr>
            <a:stCxn id="398" idx="6"/>
          </p:cNvCxnSpPr>
          <p:nvPr/>
        </p:nvCxnSpPr>
        <p:spPr>
          <a:xfrm flipH="1" rot="10800000">
            <a:off x="2229850" y="2297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0" name="Shape 400"/>
          <p:cNvSpPr/>
          <p:nvPr/>
        </p:nvSpPr>
        <p:spPr>
          <a:xfrm>
            <a:off x="3368625" y="2116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1" name="Shape 401"/>
          <p:cNvCxnSpPr/>
          <p:nvPr/>
        </p:nvCxnSpPr>
        <p:spPr>
          <a:xfrm flipH="1" rot="10800000">
            <a:off x="5943525" y="5193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2" name="Shape 402"/>
          <p:cNvSpPr/>
          <p:nvPr/>
        </p:nvSpPr>
        <p:spPr>
          <a:xfrm>
            <a:off x="7082300" y="5011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3" name="Shape 403"/>
          <p:cNvCxnSpPr/>
          <p:nvPr/>
        </p:nvCxnSpPr>
        <p:spPr>
          <a:xfrm flipH="1" rot="10800000">
            <a:off x="7391325" y="5193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4" name="Shape 404"/>
          <p:cNvSpPr/>
          <p:nvPr/>
        </p:nvSpPr>
        <p:spPr>
          <a:xfrm>
            <a:off x="8530100" y="50119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5" name="Shape 405"/>
          <p:cNvCxnSpPr/>
          <p:nvPr/>
        </p:nvCxnSpPr>
        <p:spPr>
          <a:xfrm>
            <a:off x="4958775" y="2426850"/>
            <a:ext cx="0" cy="18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6" name="Shape 406"/>
          <p:cNvSpPr/>
          <p:nvPr/>
        </p:nvSpPr>
        <p:spPr>
          <a:xfrm>
            <a:off x="4068800" y="43117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407" name="Shape 407"/>
          <p:cNvCxnSpPr/>
          <p:nvPr/>
        </p:nvCxnSpPr>
        <p:spPr>
          <a:xfrm flipH="1" rot="10800000">
            <a:off x="3677650" y="2297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" name="Shape 408"/>
          <p:cNvSpPr/>
          <p:nvPr/>
        </p:nvSpPr>
        <p:spPr>
          <a:xfrm>
            <a:off x="4816425" y="2116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8530100" y="2145475"/>
            <a:ext cx="284700" cy="310500"/>
          </a:xfrm>
          <a:prstGeom prst="donut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0" name="Shape 410"/>
          <p:cNvCxnSpPr>
            <a:stCxn id="404" idx="0"/>
            <a:endCxn id="409" idx="4"/>
          </p:cNvCxnSpPr>
          <p:nvPr/>
        </p:nvCxnSpPr>
        <p:spPr>
          <a:xfrm rot="10800000">
            <a:off x="8672450" y="2455950"/>
            <a:ext cx="0" cy="25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1" name="Shape 411"/>
          <p:cNvCxnSpPr>
            <a:stCxn id="408" idx="6"/>
            <a:endCxn id="409" idx="2"/>
          </p:cNvCxnSpPr>
          <p:nvPr/>
        </p:nvCxnSpPr>
        <p:spPr>
          <a:xfrm>
            <a:off x="5101125" y="2271600"/>
            <a:ext cx="3429000" cy="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1147700" y="1809360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05</a:t>
            </a:r>
          </a:p>
        </p:txBody>
      </p:sp>
      <p:sp>
        <p:nvSpPr>
          <p:cNvPr id="423" name="Shape 423"/>
          <p:cNvSpPr txBox="1"/>
          <p:nvPr>
            <p:ph idx="1" type="subTitle"/>
          </p:nvPr>
        </p:nvSpPr>
        <p:spPr>
          <a:xfrm>
            <a:off x="1949850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Create a new branch “branch2” from master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 some changes to a file. Commit &amp; push them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Go to master branch, change the same file, commit &amp; push the changes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Rebase “branch2” from master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merge “branch2” to master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" type="body"/>
          </p:nvPr>
        </p:nvSpPr>
        <p:spPr>
          <a:xfrm>
            <a:off x="311700" y="278250"/>
            <a:ext cx="8520600" cy="630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-b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commit -m “changes from branch2”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master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commit -m “changes from master”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master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rebase master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rebase --continue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branch2 --force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cherry-pick</a:t>
            </a:r>
          </a:p>
        </p:txBody>
      </p:sp>
      <p:pic>
        <p:nvPicPr>
          <p:cNvPr descr="48077408.jpg"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00" y="1263431"/>
            <a:ext cx="7779600" cy="5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440" name="Shape 440"/>
          <p:cNvCxnSpPr>
            <a:stCxn id="439" idx="6"/>
          </p:cNvCxnSpPr>
          <p:nvPr/>
        </p:nvCxnSpPr>
        <p:spPr>
          <a:xfrm flipH="1" rot="10800000">
            <a:off x="2153650" y="1535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1" name="Shape 441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2" name="Shape 442"/>
          <p:cNvCxnSpPr/>
          <p:nvPr/>
        </p:nvCxnSpPr>
        <p:spPr>
          <a:xfrm flipH="1" rot="10800000">
            <a:off x="4439650" y="3288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3" name="Shape 443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4" name="Shape 444"/>
          <p:cNvCxnSpPr/>
          <p:nvPr/>
        </p:nvCxnSpPr>
        <p:spPr>
          <a:xfrm flipH="1" rot="10800000">
            <a:off x="4439650" y="559717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5" name="Shape 445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6" name="Shape 446"/>
          <p:cNvCxnSpPr>
            <a:stCxn id="441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7" name="Shape 447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448" name="Shape 448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449" name="Shape 449"/>
          <p:cNvSpPr/>
          <p:nvPr/>
        </p:nvSpPr>
        <p:spPr>
          <a:xfrm>
            <a:off x="2238550" y="1617450"/>
            <a:ext cx="1112800" cy="3985400"/>
          </a:xfrm>
          <a:custGeom>
            <a:pathLst>
              <a:path extrusionOk="0" h="159416" w="44512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450" name="Shape 450"/>
          <p:cNvCxnSpPr>
            <a:endCxn id="448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1" name="Shape 451"/>
          <p:cNvSpPr txBox="1"/>
          <p:nvPr/>
        </p:nvSpPr>
        <p:spPr>
          <a:xfrm>
            <a:off x="6025500" y="3687800"/>
            <a:ext cx="3118500" cy="93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cherry-pick HASHCODE</a:t>
            </a:r>
          </a:p>
        </p:txBody>
      </p:sp>
      <p:cxnSp>
        <p:nvCxnSpPr>
          <p:cNvPr id="452" name="Shape 452"/>
          <p:cNvCxnSpPr>
            <a:stCxn id="451" idx="2"/>
            <a:endCxn id="445" idx="6"/>
          </p:cNvCxnSpPr>
          <p:nvPr/>
        </p:nvCxnSpPr>
        <p:spPr>
          <a:xfrm flipH="1">
            <a:off x="5863050" y="4619600"/>
            <a:ext cx="1721700" cy="9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221028"/>
            <a:ext cx="8520600" cy="113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Why we use GIT</a:t>
            </a:r>
          </a:p>
        </p:txBody>
      </p:sp>
      <p:pic>
        <p:nvPicPr>
          <p:cNvPr descr="4410159.jp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199" y="1065050"/>
            <a:ext cx="6812599" cy="51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458" name="Shape 458"/>
          <p:cNvCxnSpPr>
            <a:stCxn id="457" idx="6"/>
          </p:cNvCxnSpPr>
          <p:nvPr/>
        </p:nvCxnSpPr>
        <p:spPr>
          <a:xfrm flipH="1" rot="10800000">
            <a:off x="2153650" y="15354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0" name="Shape 460"/>
          <p:cNvCxnSpPr/>
          <p:nvPr/>
        </p:nvCxnSpPr>
        <p:spPr>
          <a:xfrm flipH="1" rot="10800000">
            <a:off x="4439650" y="32880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1" name="Shape 461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2" name="Shape 462"/>
          <p:cNvCxnSpPr/>
          <p:nvPr/>
        </p:nvCxnSpPr>
        <p:spPr>
          <a:xfrm flipH="1" rot="10800000">
            <a:off x="4439650" y="559717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3" name="Shape 463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4" name="Shape 464"/>
          <p:cNvCxnSpPr>
            <a:stCxn id="459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5" name="Shape 465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466" name="Shape 466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467" name="Shape 467"/>
          <p:cNvSpPr/>
          <p:nvPr/>
        </p:nvSpPr>
        <p:spPr>
          <a:xfrm>
            <a:off x="2238550" y="1617450"/>
            <a:ext cx="1112800" cy="3985400"/>
          </a:xfrm>
          <a:custGeom>
            <a:pathLst>
              <a:path extrusionOk="0" h="159416" w="44512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468" name="Shape 468"/>
          <p:cNvCxnSpPr>
            <a:endCxn id="466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9" name="Shape 469"/>
          <p:cNvCxnSpPr/>
          <p:nvPr/>
        </p:nvCxnSpPr>
        <p:spPr>
          <a:xfrm flipH="1" rot="10800000">
            <a:off x="5887450" y="559717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0" name="Shape 470"/>
          <p:cNvSpPr/>
          <p:nvPr/>
        </p:nvSpPr>
        <p:spPr>
          <a:xfrm>
            <a:off x="7026225" y="5416100"/>
            <a:ext cx="284700" cy="3105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06</a:t>
            </a:r>
          </a:p>
        </p:txBody>
      </p:sp>
      <p:sp>
        <p:nvSpPr>
          <p:cNvPr id="476" name="Shape 476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Cherry pick branch1 5kw32 commit to branch2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311700" y="278250"/>
            <a:ext cx="8520600" cy="630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cherry-pick </a:t>
            </a:r>
            <a:r>
              <a:rPr lang="en"/>
              <a:t>5kw32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3345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stash</a:t>
            </a:r>
          </a:p>
        </p:txBody>
      </p:sp>
      <p:pic>
        <p:nvPicPr>
          <p:cNvPr descr="keep-calm-and-git-stash-2.png"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99" y="1098074"/>
            <a:ext cx="4487475" cy="523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git reset</a:t>
            </a:r>
          </a:p>
        </p:txBody>
      </p:sp>
      <p:pic>
        <p:nvPicPr>
          <p:cNvPr descr="TIAsHA.jpg"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12" y="1033391"/>
            <a:ext cx="3815567" cy="551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504" name="Shape 504"/>
          <p:cNvCxnSpPr>
            <a:stCxn id="503" idx="6"/>
          </p:cNvCxnSpPr>
          <p:nvPr/>
        </p:nvCxnSpPr>
        <p:spPr>
          <a:xfrm flipH="1" rot="10800000">
            <a:off x="2458450" y="32118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5" name="Shape 505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6" name="Shape 506"/>
          <p:cNvCxnSpPr/>
          <p:nvPr/>
        </p:nvCxnSpPr>
        <p:spPr>
          <a:xfrm flipH="1" rot="10800000">
            <a:off x="3881925" y="32151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7" name="Shape 507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8" name="Shape 508"/>
          <p:cNvCxnSpPr/>
          <p:nvPr/>
        </p:nvCxnSpPr>
        <p:spPr>
          <a:xfrm flipH="1" rot="10800000">
            <a:off x="5329725" y="3182700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9" name="Shape 509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0" name="Shape 510"/>
          <p:cNvCxnSpPr/>
          <p:nvPr/>
        </p:nvCxnSpPr>
        <p:spPr>
          <a:xfrm flipH="1" rot="10800000">
            <a:off x="6777525" y="3182700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1" name="Shape 511"/>
          <p:cNvSpPr/>
          <p:nvPr/>
        </p:nvSpPr>
        <p:spPr>
          <a:xfrm>
            <a:off x="79406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4432925" y="832100"/>
            <a:ext cx="4290300" cy="61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reset --hard HEAD~</a:t>
            </a:r>
          </a:p>
        </p:txBody>
      </p:sp>
      <p:cxnSp>
        <p:nvCxnSpPr>
          <p:cNvPr id="513" name="Shape 513"/>
          <p:cNvCxnSpPr>
            <a:stCxn id="512" idx="2"/>
            <a:endCxn id="511" idx="0"/>
          </p:cNvCxnSpPr>
          <p:nvPr/>
        </p:nvCxnSpPr>
        <p:spPr>
          <a:xfrm>
            <a:off x="6578075" y="1446200"/>
            <a:ext cx="1504800" cy="15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519" name="Shape 519"/>
          <p:cNvCxnSpPr>
            <a:stCxn id="518" idx="6"/>
          </p:cNvCxnSpPr>
          <p:nvPr/>
        </p:nvCxnSpPr>
        <p:spPr>
          <a:xfrm flipH="1" rot="10800000">
            <a:off x="2458450" y="32118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0" name="Shape 520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1" name="Shape 521"/>
          <p:cNvCxnSpPr/>
          <p:nvPr/>
        </p:nvCxnSpPr>
        <p:spPr>
          <a:xfrm flipH="1" rot="10800000">
            <a:off x="3881925" y="3215125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2" name="Shape 522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3" name="Shape 523"/>
          <p:cNvCxnSpPr/>
          <p:nvPr/>
        </p:nvCxnSpPr>
        <p:spPr>
          <a:xfrm flipH="1" rot="10800000">
            <a:off x="5329725" y="3182700"/>
            <a:ext cx="11259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4" name="Shape 524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219977" y="4949402"/>
            <a:ext cx="3286656" cy="1733940"/>
          </a:xfrm>
          <a:prstGeom prst="irregularSeal1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530" name="Shape 530"/>
          <p:cNvSpPr/>
          <p:nvPr/>
        </p:nvSpPr>
        <p:spPr>
          <a:xfrm>
            <a:off x="672850" y="2339900"/>
            <a:ext cx="2665500" cy="2160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531" name="Shape 531"/>
          <p:cNvSpPr/>
          <p:nvPr/>
        </p:nvSpPr>
        <p:spPr>
          <a:xfrm>
            <a:off x="592500" y="174650"/>
            <a:ext cx="2794800" cy="1908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532" name="Shape 532"/>
          <p:cNvSpPr/>
          <p:nvPr/>
        </p:nvSpPr>
        <p:spPr>
          <a:xfrm rot="10800000">
            <a:off x="3674625" y="3584150"/>
            <a:ext cx="1397700" cy="251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 rot="10800000">
            <a:off x="3873150" y="825125"/>
            <a:ext cx="1397700" cy="251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5470575" y="1478675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commit</a:t>
            </a:r>
          </a:p>
        </p:txBody>
      </p:sp>
      <p:sp>
        <p:nvSpPr>
          <p:cNvPr id="535" name="Shape 535"/>
          <p:cNvSpPr/>
          <p:nvPr/>
        </p:nvSpPr>
        <p:spPr>
          <a:xfrm>
            <a:off x="5470575" y="4435425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add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219975" y="3669708"/>
            <a:ext cx="2799576" cy="1269215"/>
          </a:xfrm>
          <a:prstGeom prst="irregularSeal1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541" name="Shape 541"/>
          <p:cNvSpPr/>
          <p:nvPr/>
        </p:nvSpPr>
        <p:spPr>
          <a:xfrm>
            <a:off x="605726" y="1759585"/>
            <a:ext cx="2270700" cy="15816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542" name="Shape 542"/>
          <p:cNvSpPr/>
          <p:nvPr/>
        </p:nvSpPr>
        <p:spPr>
          <a:xfrm>
            <a:off x="537285" y="174650"/>
            <a:ext cx="2381100" cy="13971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543" name="Shape 543"/>
          <p:cNvSpPr/>
          <p:nvPr/>
        </p:nvSpPr>
        <p:spPr>
          <a:xfrm flipH="1">
            <a:off x="3019821" y="2676198"/>
            <a:ext cx="942600" cy="1837799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 flipH="1">
            <a:off x="3019825" y="650789"/>
            <a:ext cx="942600" cy="1837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 flipH="1">
            <a:off x="3060596" y="4513998"/>
            <a:ext cx="942600" cy="1837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 txBox="1"/>
          <p:nvPr/>
        </p:nvSpPr>
        <p:spPr>
          <a:xfrm>
            <a:off x="5032425" y="776300"/>
            <a:ext cx="3917100" cy="5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reset --soft HEAD~</a:t>
            </a:r>
          </a:p>
        </p:txBody>
      </p:sp>
      <p:cxnSp>
        <p:nvCxnSpPr>
          <p:cNvPr id="547" name="Shape 547"/>
          <p:cNvCxnSpPr>
            <a:stCxn id="546" idx="1"/>
            <a:endCxn id="544" idx="0"/>
          </p:cNvCxnSpPr>
          <p:nvPr/>
        </p:nvCxnSpPr>
        <p:spPr>
          <a:xfrm flipH="1">
            <a:off x="3962325" y="1047500"/>
            <a:ext cx="10701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548" name="Shape 548"/>
          <p:cNvSpPr txBox="1"/>
          <p:nvPr/>
        </p:nvSpPr>
        <p:spPr>
          <a:xfrm>
            <a:off x="5032425" y="2717550"/>
            <a:ext cx="3917100" cy="5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reset</a:t>
            </a:r>
          </a:p>
        </p:txBody>
      </p:sp>
      <p:cxnSp>
        <p:nvCxnSpPr>
          <p:cNvPr id="549" name="Shape 549"/>
          <p:cNvCxnSpPr>
            <a:stCxn id="548" idx="1"/>
            <a:endCxn id="543" idx="0"/>
          </p:cNvCxnSpPr>
          <p:nvPr/>
        </p:nvCxnSpPr>
        <p:spPr>
          <a:xfrm flipH="1">
            <a:off x="3962325" y="2988750"/>
            <a:ext cx="107010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550" name="Shape 550"/>
          <p:cNvSpPr txBox="1"/>
          <p:nvPr/>
        </p:nvSpPr>
        <p:spPr>
          <a:xfrm>
            <a:off x="5032425" y="4592425"/>
            <a:ext cx="3917100" cy="54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checkout FILE_NAME</a:t>
            </a:r>
          </a:p>
        </p:txBody>
      </p:sp>
      <p:cxnSp>
        <p:nvCxnSpPr>
          <p:cNvPr id="551" name="Shape 551"/>
          <p:cNvCxnSpPr>
            <a:stCxn id="550" idx="1"/>
            <a:endCxn id="545" idx="0"/>
          </p:cNvCxnSpPr>
          <p:nvPr/>
        </p:nvCxnSpPr>
        <p:spPr>
          <a:xfrm flipH="1">
            <a:off x="4003125" y="4863625"/>
            <a:ext cx="1029300" cy="5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1081062" y="167750"/>
            <a:ext cx="2878524" cy="219250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03" name="Shape 103"/>
          <p:cNvSpPr/>
          <p:nvPr/>
        </p:nvSpPr>
        <p:spPr>
          <a:xfrm>
            <a:off x="5037444" y="4013917"/>
            <a:ext cx="3025500" cy="20946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04" name="Shape 104"/>
          <p:cNvSpPr/>
          <p:nvPr/>
        </p:nvSpPr>
        <p:spPr>
          <a:xfrm rot="-2080549">
            <a:off x="4079245" y="1961354"/>
            <a:ext cx="449789" cy="2184703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ctrTitle"/>
          </p:nvPr>
        </p:nvSpPr>
        <p:spPr>
          <a:xfrm>
            <a:off x="1003650" y="1908654"/>
            <a:ext cx="7136700" cy="809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Scenario 07</a:t>
            </a:r>
          </a:p>
        </p:txBody>
      </p:sp>
      <p:sp>
        <p:nvSpPr>
          <p:cNvPr id="557" name="Shape 557"/>
          <p:cNvSpPr txBox="1"/>
          <p:nvPr>
            <p:ph idx="1" type="subTitle"/>
          </p:nvPr>
        </p:nvSpPr>
        <p:spPr>
          <a:xfrm>
            <a:off x="2137225" y="3336074"/>
            <a:ext cx="4870500" cy="152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Do some changes and commit them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Discard that last commit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Commit some changes again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Take them back to staged state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Take them to changes state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n" sz="1400"/>
              <a:t>Discard those changed files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311700" y="1346100"/>
            <a:ext cx="8520600" cy="41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“commit message”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 --hard HEAD~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“second commit”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 --soft HEAD~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git checkout FILE_NAMES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fork repository</a:t>
            </a:r>
          </a:p>
        </p:txBody>
      </p:sp>
      <p:pic>
        <p:nvPicPr>
          <p:cNvPr descr="8e4f986dff6182ab4437665300795cb9.jpg"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375" y="1001504"/>
            <a:ext cx="4441250" cy="51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eveJobswd8q1g.jpg"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8650"/>
            <a:ext cx="9143999" cy="356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5" y="5992750"/>
            <a:ext cx="489056" cy="48905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1094450" y="5968550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140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642980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311700" y="7265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https://github.com/dilumn/git-presentation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3391487" y="4765875"/>
            <a:ext cx="23610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Scan me</a:t>
            </a:r>
          </a:p>
        </p:txBody>
      </p:sp>
      <p:pic>
        <p:nvPicPr>
          <p:cNvPr descr="static_qr_code_without_logo.jpg"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525" y="1507575"/>
            <a:ext cx="3066925" cy="3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eep-calm-presentation-is-over-any-questions.png"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5250"/>
            <a:ext cx="571500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0012980.jpg"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58650" y="2240900"/>
            <a:ext cx="3196200" cy="22128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10" name="Shape 110"/>
          <p:cNvSpPr/>
          <p:nvPr/>
        </p:nvSpPr>
        <p:spPr>
          <a:xfrm rot="-1280147">
            <a:off x="3939893" y="1564098"/>
            <a:ext cx="2097665" cy="2709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055079" y="3079549"/>
            <a:ext cx="20976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1391076">
            <a:off x="3863665" y="4548452"/>
            <a:ext cx="2097817" cy="2712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813543" y="4617391"/>
            <a:ext cx="2993166" cy="1579122"/>
          </a:xfrm>
          <a:prstGeom prst="irregularSeal1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114" name="Shape 114"/>
          <p:cNvSpPr/>
          <p:nvPr/>
        </p:nvSpPr>
        <p:spPr>
          <a:xfrm>
            <a:off x="6225978" y="2240904"/>
            <a:ext cx="2427600" cy="19680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115" name="Shape 115"/>
          <p:cNvSpPr/>
          <p:nvPr/>
        </p:nvSpPr>
        <p:spPr>
          <a:xfrm>
            <a:off x="6152803" y="269000"/>
            <a:ext cx="2545200" cy="17382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388200" y="155275"/>
            <a:ext cx="3040847" cy="231616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21" name="Shape 121"/>
          <p:cNvSpPr/>
          <p:nvPr/>
        </p:nvSpPr>
        <p:spPr>
          <a:xfrm>
            <a:off x="4644850" y="3893525"/>
            <a:ext cx="3196200" cy="22128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22" name="Shape 122"/>
          <p:cNvSpPr/>
          <p:nvPr/>
        </p:nvSpPr>
        <p:spPr>
          <a:xfrm rot="-2081023">
            <a:off x="3742897" y="1655309"/>
            <a:ext cx="475005" cy="2308032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643325" y="5907319"/>
            <a:ext cx="2165237" cy="834245"/>
          </a:xfrm>
          <a:prstGeom prst="irregularSeal1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Changes</a:t>
            </a:r>
          </a:p>
        </p:txBody>
      </p:sp>
      <p:sp>
        <p:nvSpPr>
          <p:cNvPr id="124" name="Shape 124"/>
          <p:cNvSpPr/>
          <p:nvPr/>
        </p:nvSpPr>
        <p:spPr>
          <a:xfrm>
            <a:off x="1847998" y="4591493"/>
            <a:ext cx="1755899" cy="10404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Staged</a:t>
            </a:r>
          </a:p>
        </p:txBody>
      </p:sp>
      <p:sp>
        <p:nvSpPr>
          <p:cNvPr id="125" name="Shape 125"/>
          <p:cNvSpPr/>
          <p:nvPr/>
        </p:nvSpPr>
        <p:spPr>
          <a:xfrm>
            <a:off x="1805539" y="3397775"/>
            <a:ext cx="1840800" cy="9183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Committed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219977" y="4949402"/>
            <a:ext cx="3286656" cy="1733940"/>
          </a:xfrm>
          <a:prstGeom prst="irregularSeal1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131" name="Shape 131"/>
          <p:cNvSpPr/>
          <p:nvPr/>
        </p:nvSpPr>
        <p:spPr>
          <a:xfrm>
            <a:off x="672850" y="2339900"/>
            <a:ext cx="2665500" cy="2160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132" name="Shape 132"/>
          <p:cNvSpPr/>
          <p:nvPr/>
        </p:nvSpPr>
        <p:spPr>
          <a:xfrm>
            <a:off x="592500" y="174650"/>
            <a:ext cx="2794800" cy="19086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133" name="Shape 133"/>
          <p:cNvSpPr/>
          <p:nvPr/>
        </p:nvSpPr>
        <p:spPr>
          <a:xfrm rot="10800000">
            <a:off x="3674625" y="3584150"/>
            <a:ext cx="1397700" cy="251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rot="10800000">
            <a:off x="3873150" y="825125"/>
            <a:ext cx="1397700" cy="251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470575" y="1478675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git commit</a:t>
            </a:r>
          </a:p>
        </p:txBody>
      </p:sp>
      <p:sp>
        <p:nvSpPr>
          <p:cNvPr id="136" name="Shape 136"/>
          <p:cNvSpPr/>
          <p:nvPr/>
        </p:nvSpPr>
        <p:spPr>
          <a:xfrm>
            <a:off x="5470575" y="4435425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add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99349" y="499673"/>
            <a:ext cx="2729700" cy="197175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42" name="Shape 142"/>
          <p:cNvSpPr/>
          <p:nvPr/>
        </p:nvSpPr>
        <p:spPr>
          <a:xfrm>
            <a:off x="4746875" y="4222200"/>
            <a:ext cx="2729700" cy="17592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43" name="Shape 143"/>
          <p:cNvSpPr/>
          <p:nvPr/>
        </p:nvSpPr>
        <p:spPr>
          <a:xfrm rot="2468095">
            <a:off x="2015589" y="3137823"/>
            <a:ext cx="2567971" cy="5823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-8238912">
            <a:off x="2879759" y="2591543"/>
            <a:ext cx="2567833" cy="5823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189550" y="1517500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push</a:t>
            </a:r>
          </a:p>
        </p:txBody>
      </p:sp>
      <p:sp>
        <p:nvSpPr>
          <p:cNvPr id="146" name="Shape 146"/>
          <p:cNvSpPr/>
          <p:nvPr/>
        </p:nvSpPr>
        <p:spPr>
          <a:xfrm>
            <a:off x="84825" y="3416775"/>
            <a:ext cx="3040800" cy="12033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git pull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